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30" r:id="rId3"/>
    <p:sldMasterId id="2147483742" r:id="rId4"/>
    <p:sldMasterId id="2147483754" r:id="rId5"/>
  </p:sldMasterIdLst>
  <p:sldIdLst>
    <p:sldId id="394" r:id="rId6"/>
    <p:sldId id="371" r:id="rId7"/>
    <p:sldId id="344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335" r:id="rId16"/>
    <p:sldId id="354" r:id="rId17"/>
    <p:sldId id="364" r:id="rId18"/>
    <p:sldId id="355" r:id="rId19"/>
    <p:sldId id="362" r:id="rId20"/>
    <p:sldId id="365" r:id="rId21"/>
    <p:sldId id="393" r:id="rId22"/>
    <p:sldId id="346" r:id="rId23"/>
    <p:sldId id="348" r:id="rId24"/>
    <p:sldId id="349" r:id="rId25"/>
    <p:sldId id="395" r:id="rId26"/>
    <p:sldId id="380" r:id="rId27"/>
    <p:sldId id="390" r:id="rId28"/>
    <p:sldId id="359" r:id="rId29"/>
    <p:sldId id="36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0066"/>
    <a:srgbClr val="CCFFFF"/>
    <a:srgbClr val="F5C773"/>
    <a:srgbClr val="FF6600"/>
    <a:srgbClr val="FFDC79"/>
    <a:srgbClr val="CC9900"/>
    <a:srgbClr val="D0F9FE"/>
    <a:srgbClr val="25A51B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8" Type="http://schemas.openxmlformats.org/officeDocument/2006/relationships/slide" Target="slides/slide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9E3B15-9FD3-49E6-95AB-C284BCE2027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67B29B-50C1-412B-B0ED-A7725B445D40}">
      <dgm:prSet/>
      <dgm:spPr/>
      <dgm:t>
        <a:bodyPr/>
        <a:lstStyle/>
        <a:p>
          <a:r>
            <a:rPr lang="en-US" b="1"/>
            <a:t>Where are they?</a:t>
          </a:r>
        </a:p>
      </dgm:t>
    </dgm:pt>
    <dgm:pt modelId="{F6E9F4D8-60A1-4F38-89FE-4C9BEEA81A48}" type="parTrans" cxnId="{DAAE0F91-48E1-432D-BE6C-27BD4DD5370D}">
      <dgm:prSet/>
      <dgm:spPr/>
      <dgm:t>
        <a:bodyPr/>
        <a:lstStyle/>
        <a:p>
          <a:endParaRPr lang="en-US"/>
        </a:p>
      </dgm:t>
    </dgm:pt>
    <dgm:pt modelId="{49A471D0-0C4F-421B-9EDC-762F6816F75B}" type="sibTrans" cxnId="{DAAE0F91-48E1-432D-BE6C-27BD4DD5370D}">
      <dgm:prSet/>
      <dgm:spPr/>
      <dgm:t>
        <a:bodyPr/>
        <a:lstStyle/>
        <a:p>
          <a:endParaRPr lang="en-US"/>
        </a:p>
      </dgm:t>
    </dgm:pt>
    <dgm:pt modelId="{7E99B702-9F89-4549-8BB9-B66D2E1BB083}">
      <dgm:prSet/>
      <dgm:spPr/>
      <dgm:t>
        <a:bodyPr/>
        <a:lstStyle/>
        <a:p>
          <a:r>
            <a:rPr lang="en-US" b="1"/>
            <a:t>What are they doing?</a:t>
          </a:r>
        </a:p>
      </dgm:t>
    </dgm:pt>
    <dgm:pt modelId="{C37B852A-EB31-4925-B414-A4D093E11532}" type="parTrans" cxnId="{242FDD8B-D0B8-4D22-A545-0039CD34AF01}">
      <dgm:prSet/>
      <dgm:spPr/>
      <dgm:t>
        <a:bodyPr/>
        <a:lstStyle/>
        <a:p>
          <a:endParaRPr lang="en-US"/>
        </a:p>
      </dgm:t>
    </dgm:pt>
    <dgm:pt modelId="{822406AD-344F-473D-A607-C8F553F78830}" type="sibTrans" cxnId="{242FDD8B-D0B8-4D22-A545-0039CD34AF01}">
      <dgm:prSet/>
      <dgm:spPr/>
      <dgm:t>
        <a:bodyPr/>
        <a:lstStyle/>
        <a:p>
          <a:endParaRPr lang="en-US"/>
        </a:p>
      </dgm:t>
    </dgm:pt>
    <dgm:pt modelId="{D219D7A3-1E00-4DC8-A759-0F3A6B9FAE31}" type="pres">
      <dgm:prSet presAssocID="{F19E3B15-9FD3-49E6-95AB-C284BCE20275}" presName="linear" presStyleCnt="0">
        <dgm:presLayoutVars>
          <dgm:animLvl val="lvl"/>
          <dgm:resizeHandles val="exact"/>
        </dgm:presLayoutVars>
      </dgm:prSet>
      <dgm:spPr/>
    </dgm:pt>
    <dgm:pt modelId="{271121AB-0272-446F-8CCC-AE64F3571FA4}" type="pres">
      <dgm:prSet presAssocID="{B867B29B-50C1-412B-B0ED-A7725B445D4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C120151-CAA0-4BC8-A5A2-426398381C9D}" type="pres">
      <dgm:prSet presAssocID="{49A471D0-0C4F-421B-9EDC-762F6816F75B}" presName="spacer" presStyleCnt="0"/>
      <dgm:spPr/>
    </dgm:pt>
    <dgm:pt modelId="{12D25F64-BCFE-428D-A419-5A3F1ECF2D72}" type="pres">
      <dgm:prSet presAssocID="{7E99B702-9F89-4549-8BB9-B66D2E1BB08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425C314-10EC-4DFD-85F7-2EBDFFD00333}" type="presOf" srcId="{B867B29B-50C1-412B-B0ED-A7725B445D40}" destId="{271121AB-0272-446F-8CCC-AE64F3571FA4}" srcOrd="0" destOrd="0" presId="urn:microsoft.com/office/officeart/2005/8/layout/vList2"/>
    <dgm:cxn modelId="{0CA01C4E-DBEB-42EC-BB97-E476BC2EE779}" type="presOf" srcId="{F19E3B15-9FD3-49E6-95AB-C284BCE20275}" destId="{D219D7A3-1E00-4DC8-A759-0F3A6B9FAE31}" srcOrd="0" destOrd="0" presId="urn:microsoft.com/office/officeart/2005/8/layout/vList2"/>
    <dgm:cxn modelId="{242FDD8B-D0B8-4D22-A545-0039CD34AF01}" srcId="{F19E3B15-9FD3-49E6-95AB-C284BCE20275}" destId="{7E99B702-9F89-4549-8BB9-B66D2E1BB083}" srcOrd="1" destOrd="0" parTransId="{C37B852A-EB31-4925-B414-A4D093E11532}" sibTransId="{822406AD-344F-473D-A607-C8F553F78830}"/>
    <dgm:cxn modelId="{DAAE0F91-48E1-432D-BE6C-27BD4DD5370D}" srcId="{F19E3B15-9FD3-49E6-95AB-C284BCE20275}" destId="{B867B29B-50C1-412B-B0ED-A7725B445D40}" srcOrd="0" destOrd="0" parTransId="{F6E9F4D8-60A1-4F38-89FE-4C9BEEA81A48}" sibTransId="{49A471D0-0C4F-421B-9EDC-762F6816F75B}"/>
    <dgm:cxn modelId="{12E058E4-0614-4E12-A275-6FF7741D198A}" type="presOf" srcId="{7E99B702-9F89-4549-8BB9-B66D2E1BB083}" destId="{12D25F64-BCFE-428D-A419-5A3F1ECF2D72}" srcOrd="0" destOrd="0" presId="urn:microsoft.com/office/officeart/2005/8/layout/vList2"/>
    <dgm:cxn modelId="{F3F0370A-4D3A-4836-850D-2673885010DA}" type="presParOf" srcId="{D219D7A3-1E00-4DC8-A759-0F3A6B9FAE31}" destId="{271121AB-0272-446F-8CCC-AE64F3571FA4}" srcOrd="0" destOrd="0" presId="urn:microsoft.com/office/officeart/2005/8/layout/vList2"/>
    <dgm:cxn modelId="{87894E76-56F8-4D81-B02C-687278F7A210}" type="presParOf" srcId="{D219D7A3-1E00-4DC8-A759-0F3A6B9FAE31}" destId="{9C120151-CAA0-4BC8-A5A2-426398381C9D}" srcOrd="1" destOrd="0" presId="urn:microsoft.com/office/officeart/2005/8/layout/vList2"/>
    <dgm:cxn modelId="{49F180FF-50CA-4931-AF96-1B6ADBBE9F0E}" type="presParOf" srcId="{D219D7A3-1E00-4DC8-A759-0F3A6B9FAE31}" destId="{12D25F64-BCFE-428D-A419-5A3F1ECF2D7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9E3B15-9FD3-49E6-95AB-C284BCE2027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B867B29B-50C1-412B-B0ED-A7725B445D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800" dirty="0"/>
            <a:t>Where are they?</a:t>
          </a:r>
        </a:p>
      </dgm:t>
    </dgm:pt>
    <dgm:pt modelId="{F6E9F4D8-60A1-4F38-89FE-4C9BEEA81A48}" type="parTrans" cxnId="{DAAE0F91-48E1-432D-BE6C-27BD4DD5370D}">
      <dgm:prSet/>
      <dgm:spPr/>
      <dgm:t>
        <a:bodyPr/>
        <a:lstStyle/>
        <a:p>
          <a:endParaRPr lang="en-US"/>
        </a:p>
      </dgm:t>
    </dgm:pt>
    <dgm:pt modelId="{49A471D0-0C4F-421B-9EDC-762F6816F75B}" type="sibTrans" cxnId="{DAAE0F91-48E1-432D-BE6C-27BD4DD5370D}">
      <dgm:prSet/>
      <dgm:spPr/>
      <dgm:t>
        <a:bodyPr/>
        <a:lstStyle/>
        <a:p>
          <a:endParaRPr lang="en-US"/>
        </a:p>
      </dgm:t>
    </dgm:pt>
    <dgm:pt modelId="{7E99B702-9F89-4549-8BB9-B66D2E1BB08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800" b="1" dirty="0"/>
            <a:t>What are they doing?</a:t>
          </a:r>
        </a:p>
      </dgm:t>
    </dgm:pt>
    <dgm:pt modelId="{C37B852A-EB31-4925-B414-A4D093E11532}" type="parTrans" cxnId="{242FDD8B-D0B8-4D22-A545-0039CD34AF01}">
      <dgm:prSet/>
      <dgm:spPr/>
      <dgm:t>
        <a:bodyPr/>
        <a:lstStyle/>
        <a:p>
          <a:endParaRPr lang="en-US"/>
        </a:p>
      </dgm:t>
    </dgm:pt>
    <dgm:pt modelId="{822406AD-344F-473D-A607-C8F553F78830}" type="sibTrans" cxnId="{242FDD8B-D0B8-4D22-A545-0039CD34AF01}">
      <dgm:prSet/>
      <dgm:spPr/>
      <dgm:t>
        <a:bodyPr/>
        <a:lstStyle/>
        <a:p>
          <a:endParaRPr lang="en-US"/>
        </a:p>
      </dgm:t>
    </dgm:pt>
    <dgm:pt modelId="{E0747926-CC60-4C7F-A790-B44B144DC567}" type="pres">
      <dgm:prSet presAssocID="{F19E3B15-9FD3-49E6-95AB-C284BCE20275}" presName="root" presStyleCnt="0">
        <dgm:presLayoutVars>
          <dgm:dir/>
          <dgm:resizeHandles val="exact"/>
        </dgm:presLayoutVars>
      </dgm:prSet>
      <dgm:spPr/>
    </dgm:pt>
    <dgm:pt modelId="{B188FF0D-A1FD-4686-8E3B-7C513F8C3FB1}" type="pres">
      <dgm:prSet presAssocID="{B867B29B-50C1-412B-B0ED-A7725B445D40}" presName="compNode" presStyleCnt="0"/>
      <dgm:spPr/>
    </dgm:pt>
    <dgm:pt modelId="{0377CADC-4084-45AA-B4A0-1A40EC187BDF}" type="pres">
      <dgm:prSet presAssocID="{B867B29B-50C1-412B-B0ED-A7725B445D40}" presName="bgRect" presStyleLbl="bgShp" presStyleIdx="0" presStyleCnt="2"/>
      <dgm:spPr/>
    </dgm:pt>
    <dgm:pt modelId="{920C411F-ADF1-4C70-81DC-F0A40754EBBA}" type="pres">
      <dgm:prSet presAssocID="{B867B29B-50C1-412B-B0ED-A7725B445D4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94030D49-108D-4BF3-A57A-A02272E5A558}" type="pres">
      <dgm:prSet presAssocID="{B867B29B-50C1-412B-B0ED-A7725B445D40}" presName="spaceRect" presStyleCnt="0"/>
      <dgm:spPr/>
    </dgm:pt>
    <dgm:pt modelId="{BF7DB6D2-D34A-4AA7-9346-90F24602C872}" type="pres">
      <dgm:prSet presAssocID="{B867B29B-50C1-412B-B0ED-A7725B445D40}" presName="parTx" presStyleLbl="revTx" presStyleIdx="0" presStyleCnt="2">
        <dgm:presLayoutVars>
          <dgm:chMax val="0"/>
          <dgm:chPref val="0"/>
        </dgm:presLayoutVars>
      </dgm:prSet>
      <dgm:spPr/>
    </dgm:pt>
    <dgm:pt modelId="{C9E6C1A9-3278-4B9E-94D1-4ED45D79A127}" type="pres">
      <dgm:prSet presAssocID="{49A471D0-0C4F-421B-9EDC-762F6816F75B}" presName="sibTrans" presStyleCnt="0"/>
      <dgm:spPr/>
    </dgm:pt>
    <dgm:pt modelId="{3261DDDD-1CD6-4D54-9F25-536B2F0E40AF}" type="pres">
      <dgm:prSet presAssocID="{7E99B702-9F89-4549-8BB9-B66D2E1BB083}" presName="compNode" presStyleCnt="0"/>
      <dgm:spPr/>
    </dgm:pt>
    <dgm:pt modelId="{BB816497-86F4-428D-95AD-F5E336234514}" type="pres">
      <dgm:prSet presAssocID="{7E99B702-9F89-4549-8BB9-B66D2E1BB083}" presName="bgRect" presStyleLbl="bgShp" presStyleIdx="1" presStyleCnt="2"/>
      <dgm:spPr/>
    </dgm:pt>
    <dgm:pt modelId="{5B1EE903-2AB3-417D-95BD-16AF80A36F66}" type="pres">
      <dgm:prSet presAssocID="{7E99B702-9F89-4549-8BB9-B66D2E1BB08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94E05002-F906-4CA0-9632-860F29ABB2DC}" type="pres">
      <dgm:prSet presAssocID="{7E99B702-9F89-4549-8BB9-B66D2E1BB083}" presName="spaceRect" presStyleCnt="0"/>
      <dgm:spPr/>
    </dgm:pt>
    <dgm:pt modelId="{EFAFBCC0-1D97-4FC4-9E11-0708C90F92E8}" type="pres">
      <dgm:prSet presAssocID="{7E99B702-9F89-4549-8BB9-B66D2E1BB08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7A8FB87-A89D-4BE5-A28E-A3CB48FAE3C3}" type="presOf" srcId="{F19E3B15-9FD3-49E6-95AB-C284BCE20275}" destId="{E0747926-CC60-4C7F-A790-B44B144DC567}" srcOrd="0" destOrd="0" presId="urn:microsoft.com/office/officeart/2018/2/layout/IconVerticalSolidList"/>
    <dgm:cxn modelId="{242FDD8B-D0B8-4D22-A545-0039CD34AF01}" srcId="{F19E3B15-9FD3-49E6-95AB-C284BCE20275}" destId="{7E99B702-9F89-4549-8BB9-B66D2E1BB083}" srcOrd="1" destOrd="0" parTransId="{C37B852A-EB31-4925-B414-A4D093E11532}" sibTransId="{822406AD-344F-473D-A607-C8F553F78830}"/>
    <dgm:cxn modelId="{DAAE0F91-48E1-432D-BE6C-27BD4DD5370D}" srcId="{F19E3B15-9FD3-49E6-95AB-C284BCE20275}" destId="{B867B29B-50C1-412B-B0ED-A7725B445D40}" srcOrd="0" destOrd="0" parTransId="{F6E9F4D8-60A1-4F38-89FE-4C9BEEA81A48}" sibTransId="{49A471D0-0C4F-421B-9EDC-762F6816F75B}"/>
    <dgm:cxn modelId="{E1B740B3-A4AD-4FC0-94B0-F112C6092C1B}" type="presOf" srcId="{7E99B702-9F89-4549-8BB9-B66D2E1BB083}" destId="{EFAFBCC0-1D97-4FC4-9E11-0708C90F92E8}" srcOrd="0" destOrd="0" presId="urn:microsoft.com/office/officeart/2018/2/layout/IconVerticalSolidList"/>
    <dgm:cxn modelId="{7E936BF5-A954-47FA-AA53-E4FF4144DD6C}" type="presOf" srcId="{B867B29B-50C1-412B-B0ED-A7725B445D40}" destId="{BF7DB6D2-D34A-4AA7-9346-90F24602C872}" srcOrd="0" destOrd="0" presId="urn:microsoft.com/office/officeart/2018/2/layout/IconVerticalSolidList"/>
    <dgm:cxn modelId="{7690DBF2-4B26-47E7-9FAC-26A6A4CBCCC2}" type="presParOf" srcId="{E0747926-CC60-4C7F-A790-B44B144DC567}" destId="{B188FF0D-A1FD-4686-8E3B-7C513F8C3FB1}" srcOrd="0" destOrd="0" presId="urn:microsoft.com/office/officeart/2018/2/layout/IconVerticalSolidList"/>
    <dgm:cxn modelId="{40908B54-DA07-4DF4-BFAC-EFDC0FDE9649}" type="presParOf" srcId="{B188FF0D-A1FD-4686-8E3B-7C513F8C3FB1}" destId="{0377CADC-4084-45AA-B4A0-1A40EC187BDF}" srcOrd="0" destOrd="0" presId="urn:microsoft.com/office/officeart/2018/2/layout/IconVerticalSolidList"/>
    <dgm:cxn modelId="{172B1012-F65A-43FC-827A-44F280D1E65A}" type="presParOf" srcId="{B188FF0D-A1FD-4686-8E3B-7C513F8C3FB1}" destId="{920C411F-ADF1-4C70-81DC-F0A40754EBBA}" srcOrd="1" destOrd="0" presId="urn:microsoft.com/office/officeart/2018/2/layout/IconVerticalSolidList"/>
    <dgm:cxn modelId="{C10E753D-6404-46A0-8BD3-7CC47CE85A69}" type="presParOf" srcId="{B188FF0D-A1FD-4686-8E3B-7C513F8C3FB1}" destId="{94030D49-108D-4BF3-A57A-A02272E5A558}" srcOrd="2" destOrd="0" presId="urn:microsoft.com/office/officeart/2018/2/layout/IconVerticalSolidList"/>
    <dgm:cxn modelId="{A127B11F-59F2-47C8-82E0-58A3119BB4CE}" type="presParOf" srcId="{B188FF0D-A1FD-4686-8E3B-7C513F8C3FB1}" destId="{BF7DB6D2-D34A-4AA7-9346-90F24602C872}" srcOrd="3" destOrd="0" presId="urn:microsoft.com/office/officeart/2018/2/layout/IconVerticalSolidList"/>
    <dgm:cxn modelId="{8520DBCF-DC05-4DA5-A66B-9B7C76D24865}" type="presParOf" srcId="{E0747926-CC60-4C7F-A790-B44B144DC567}" destId="{C9E6C1A9-3278-4B9E-94D1-4ED45D79A127}" srcOrd="1" destOrd="0" presId="urn:microsoft.com/office/officeart/2018/2/layout/IconVerticalSolidList"/>
    <dgm:cxn modelId="{5A253CBE-1CE3-4940-959A-3553045F2426}" type="presParOf" srcId="{E0747926-CC60-4C7F-A790-B44B144DC567}" destId="{3261DDDD-1CD6-4D54-9F25-536B2F0E40AF}" srcOrd="2" destOrd="0" presId="urn:microsoft.com/office/officeart/2018/2/layout/IconVerticalSolidList"/>
    <dgm:cxn modelId="{DA35E2A4-FD80-4873-81A0-78A8894DB388}" type="presParOf" srcId="{3261DDDD-1CD6-4D54-9F25-536B2F0E40AF}" destId="{BB816497-86F4-428D-95AD-F5E336234514}" srcOrd="0" destOrd="0" presId="urn:microsoft.com/office/officeart/2018/2/layout/IconVerticalSolidList"/>
    <dgm:cxn modelId="{16721721-0B0F-42F1-B428-3DEF5A15A8BF}" type="presParOf" srcId="{3261DDDD-1CD6-4D54-9F25-536B2F0E40AF}" destId="{5B1EE903-2AB3-417D-95BD-16AF80A36F66}" srcOrd="1" destOrd="0" presId="urn:microsoft.com/office/officeart/2018/2/layout/IconVerticalSolidList"/>
    <dgm:cxn modelId="{07550650-70ED-43AC-993B-B82DAB780701}" type="presParOf" srcId="{3261DDDD-1CD6-4D54-9F25-536B2F0E40AF}" destId="{94E05002-F906-4CA0-9632-860F29ABB2DC}" srcOrd="2" destOrd="0" presId="urn:microsoft.com/office/officeart/2018/2/layout/IconVerticalSolidList"/>
    <dgm:cxn modelId="{85E8D006-B7F2-4273-910C-BCC49AC56B86}" type="presParOf" srcId="{3261DDDD-1CD6-4D54-9F25-536B2F0E40AF}" destId="{EFAFBCC0-1D97-4FC4-9E11-0708C90F92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1121AB-0272-446F-8CCC-AE64F3571FA4}">
      <dsp:nvSpPr>
        <dsp:cNvPr id="0" name=""/>
        <dsp:cNvSpPr/>
      </dsp:nvSpPr>
      <dsp:spPr>
        <a:xfrm>
          <a:off x="0" y="394115"/>
          <a:ext cx="9618133" cy="15590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/>
            <a:t>Where are they?</a:t>
          </a:r>
        </a:p>
      </dsp:txBody>
      <dsp:txXfrm>
        <a:off x="76105" y="470220"/>
        <a:ext cx="9465923" cy="1406815"/>
      </dsp:txXfrm>
    </dsp:sp>
    <dsp:sp modelId="{12D25F64-BCFE-428D-A419-5A3F1ECF2D72}">
      <dsp:nvSpPr>
        <dsp:cNvPr id="0" name=""/>
        <dsp:cNvSpPr/>
      </dsp:nvSpPr>
      <dsp:spPr>
        <a:xfrm>
          <a:off x="0" y="2140341"/>
          <a:ext cx="9618133" cy="155902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/>
            <a:t>What are they doing?</a:t>
          </a:r>
        </a:p>
      </dsp:txBody>
      <dsp:txXfrm>
        <a:off x="76105" y="2216446"/>
        <a:ext cx="9465923" cy="1406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7CADC-4084-45AA-B4A0-1A40EC187BDF}">
      <dsp:nvSpPr>
        <dsp:cNvPr id="0" name=""/>
        <dsp:cNvSpPr/>
      </dsp:nvSpPr>
      <dsp:spPr>
        <a:xfrm>
          <a:off x="0" y="534471"/>
          <a:ext cx="6881418" cy="986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0C411F-ADF1-4C70-81DC-F0A40754EBBA}">
      <dsp:nvSpPr>
        <dsp:cNvPr id="0" name=""/>
        <dsp:cNvSpPr/>
      </dsp:nvSpPr>
      <dsp:spPr>
        <a:xfrm>
          <a:off x="298481" y="756483"/>
          <a:ext cx="542694" cy="5426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DB6D2-D34A-4AA7-9346-90F24602C872}">
      <dsp:nvSpPr>
        <dsp:cNvPr id="0" name=""/>
        <dsp:cNvSpPr/>
      </dsp:nvSpPr>
      <dsp:spPr>
        <a:xfrm>
          <a:off x="1139658" y="534471"/>
          <a:ext cx="5741759" cy="986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428" tIns="104428" rIns="104428" bIns="104428" numCol="1" spcCol="1270" anchor="ctr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Where are they?</a:t>
          </a:r>
        </a:p>
      </dsp:txBody>
      <dsp:txXfrm>
        <a:off x="1139658" y="534471"/>
        <a:ext cx="5741759" cy="986717"/>
      </dsp:txXfrm>
    </dsp:sp>
    <dsp:sp modelId="{BB816497-86F4-428D-95AD-F5E336234514}">
      <dsp:nvSpPr>
        <dsp:cNvPr id="0" name=""/>
        <dsp:cNvSpPr/>
      </dsp:nvSpPr>
      <dsp:spPr>
        <a:xfrm>
          <a:off x="0" y="1767868"/>
          <a:ext cx="6881418" cy="986717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1EE903-2AB3-417D-95BD-16AF80A36F66}">
      <dsp:nvSpPr>
        <dsp:cNvPr id="0" name=""/>
        <dsp:cNvSpPr/>
      </dsp:nvSpPr>
      <dsp:spPr>
        <a:xfrm>
          <a:off x="298481" y="1989879"/>
          <a:ext cx="542694" cy="5426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FBCC0-1D97-4FC4-9E11-0708C90F92E8}">
      <dsp:nvSpPr>
        <dsp:cNvPr id="0" name=""/>
        <dsp:cNvSpPr/>
      </dsp:nvSpPr>
      <dsp:spPr>
        <a:xfrm>
          <a:off x="1139658" y="1767868"/>
          <a:ext cx="5741759" cy="986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428" tIns="104428" rIns="104428" bIns="104428" numCol="1" spcCol="1270" anchor="ctr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/>
            <a:t>What are they doing?</a:t>
          </a:r>
        </a:p>
      </dsp:txBody>
      <dsp:txXfrm>
        <a:off x="1139658" y="1767868"/>
        <a:ext cx="5741759" cy="986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3D07-22BF-4DE6-9147-B0647DC36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6B04D-B4F1-4752-9135-CDB0F713F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A8DB9-C25A-4C9E-B018-DD2A7A02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36350-3C05-44D5-AAFC-9DD80CE1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285A7-E0FD-4754-9375-B2326FBF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7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69FE-58D2-4671-A0BC-B9F62835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C4525-7CB3-420D-A34A-DD65390BE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AE139-9E97-44FD-BF6B-C03FA005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1CD12-67BA-47F8-A068-9E6DF6C2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F6F82-0DAB-4242-BACB-B5197E13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D76C4-2CC6-4000-975A-6F17094CE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99638-177D-4C25-BF0B-F51778C81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827B2-F566-42DC-A599-0927C3AB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65C1F-8610-410A-8519-AFB6FB65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FB0B1-E9EB-4D44-960B-7742AF85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83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EBAF4-39A9-1A42-969F-C38F9E5E6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14AED6-4451-8E4B-9D17-B8F764FD8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80088-373B-1A4E-98E6-CB4D6343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DF8840-6DD1-4941-ABDD-80073FB2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491F5B-CE3F-C24E-9DF0-8CACA711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58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C7ACE-C12C-3042-A8F0-CB72EF8B6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B0EC15-300F-2A4A-A261-F75402CD9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9E5878-A5D7-B743-9F8D-5FAA617B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D54312-8714-6F42-8FC7-F094EC13C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00A54B-533E-9F48-9639-8D54AED8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635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7001C-AE61-BB4D-B54E-6E58EEEA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A52523-41DD-6E45-A66B-829DE5FAE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567A8B-6E21-284A-8C79-602487E4A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A812A2-7252-1D4F-8E2B-7E336F97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D36BC8-112E-604A-9D1D-8D248782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4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27225-7A9F-0E40-A167-417424B0E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92B75C-5F9B-EC4A-B9DF-A1E3E711A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CE4AAA-81EB-2643-8331-CF410AD02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16AF3-1B02-B244-BC8B-DD4FD2438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503BC6-A1B2-A548-9BAE-D5FC48C2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43284A-C151-894D-B2D7-47FFC1D2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783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A8778-C139-8C4E-8F6E-8F73595F6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DBB023-52B2-3243-9D84-B8689863A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325C1B-1CDD-784C-AE8A-EC30F7C72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E285EE-B37A-8A49-9F17-E9E7EE33C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C34280-1E2D-EF4A-8618-3D2DD5423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3E4760-2663-274E-99B2-D70D2A7D1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F6BC62-B80F-FA43-84C2-3940C6B7E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E8C0983-92F0-7941-8AD1-DCD15BA7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563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AC443-5837-3849-9391-C5626FB5F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61E59C-CB79-BD41-8620-7FD19F41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5A00DA-5BE3-974C-B1EC-BD636F7D2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EDC8DD-A98D-3446-A76B-2622A7553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86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2EDC22-82F8-734D-99E6-F1E42D4D6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C23D063-251A-1A4C-8F60-D733E6D2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2E346E-06FB-CE47-8CD9-F873CBC0D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98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34682-806E-194C-AE02-FE2C3769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E20D7E-B1FD-DB41-96E7-1C8A91FD8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C6CDD4-F516-A54C-A3C4-55B9C9F61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757E75-2353-3E46-ABE2-997E323A7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23F7F8-E9C8-CD4F-8C6B-B1A1ABBC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D3DF98-FC70-2C4F-9781-92AD3583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08DD-D406-498E-A48C-B43A0708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2CAA-08AF-4787-9EC0-35028B840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8DC9A-E1DF-474E-BDD7-12380253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13021-5C07-4E11-818A-30D44075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85EF-8D60-410A-B482-0148B33E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02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E211F-3643-6B44-BC2A-58C110D1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73E841-045D-9B43-AB58-C885BC615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1D4F38-81F0-B64E-8325-BB74AE477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391A61-C322-B84F-9163-C06EFBC4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73FA34-1814-C943-BF70-13EB051A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A12837-04AC-E246-A616-8B799A27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920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3C443-D857-B848-A49A-4DBC9889D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C544BB-F724-F440-B1D2-C81A8A547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2F9B1-FAA6-7D4B-B0CA-93550B9B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3CE1FC-3236-1E45-9193-545E9BDBD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FFBC44-455A-9F40-8834-9AF150425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93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0A4B480-9F2C-034B-A5BE-7CBEA21791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22BBCC-C2E5-7E47-B340-E59F1FA17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B9A251-4475-184E-8167-3A093026B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DEA0C7-5F2E-5A4D-A97F-878CFAF9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EFC055-468D-9B40-A81A-9B95AF26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516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3D07-22BF-4DE6-9147-B0647DC36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6B04D-B4F1-4752-9135-CDB0F713F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A8DB9-C25A-4C9E-B018-DD2A7A02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36350-3C05-44D5-AAFC-9DD80CE1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285A7-E0FD-4754-9375-B2326FBF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79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08DD-D406-498E-A48C-B43A0708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2CAA-08AF-4787-9EC0-35028B840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8DC9A-E1DF-474E-BDD7-12380253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13021-5C07-4E11-818A-30D44075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85EF-8D60-410A-B482-0148B33E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48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477F-316C-43AC-BE06-F2FA45AD9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34033-68C3-480A-A671-5864F1706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7D26F-BF88-4370-BE39-D48AE441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3788B-3527-43A3-8274-C58F6818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AF99B-2C4F-4102-BB2A-76595829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75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593F-6BE5-46B2-9683-89014B7A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8D08-4C74-4F07-BBC5-5071683C4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8B123-E589-48F1-A16E-1916E0B2A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4BC3C-3B04-42CB-8022-0B4A7AC2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5BF6F-EE81-4F8E-B6FC-696C2025B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5EF93-946E-4DFD-8A87-76E7ED2E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56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F451-1C57-4B35-98F8-F5DC388F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983B2-3D61-4427-A1F4-38158CC9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573E8-426A-4F6C-BC01-24BAC4209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2B8CD-016B-4870-8093-094F1BA4E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3C8EC-0C31-4761-9D65-081DE909F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750739-9107-405F-A571-F60D4692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C874F2-2A5B-4195-ABA9-2E601F6A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401A70-43F6-4865-A92B-A038EED0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45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AD6A-25A4-4E55-8D6D-A6AC8169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CF12F-B85A-4FB0-B2CD-1B609220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9FBE42-A07C-4473-9131-7E6A7D39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6DE91F-6212-40E3-9832-6EB0C174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35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B57C7-FE6C-463B-B9D2-C1E5F9C4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444E4-237F-472D-BFA2-A4C63FD34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ED4F8-8FDA-48F5-BD93-B6CE3283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1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477F-316C-43AC-BE06-F2FA45AD9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34033-68C3-480A-A671-5864F1706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7D26F-BF88-4370-BE39-D48AE441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3788B-3527-43A3-8274-C58F6818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AF99B-2C4F-4102-BB2A-76595829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75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EBFA-3D70-444E-AAEE-14197FBE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77E46-EB90-43D5-A95F-6664D8FC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9533B-04DA-4A84-8C2E-38412A262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7F29A-B6C8-4EB5-8544-CF63BA1D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09391-5E88-47AB-8B12-739AEB308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5733E-A499-404F-BFAA-55A1D0B1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14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7A4D-FC45-4838-A426-7760249B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18C57-142B-4956-AF71-BEA40496C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E8156-D76D-4B56-8D96-FBEDD57E9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370C3-D42F-4615-AF35-332FF265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89B7D-F8C7-4272-B3BC-744DC195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9E844-DA78-4851-B8DA-FD385155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59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69FE-58D2-4671-A0BC-B9F62835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C4525-7CB3-420D-A34A-DD65390BE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AE139-9E97-44FD-BF6B-C03FA005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1CD12-67BA-47F8-A068-9E6DF6C2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F6F82-0DAB-4242-BACB-B5197E13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8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D76C4-2CC6-4000-975A-6F17094CE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99638-177D-4C25-BF0B-F51778C81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827B2-F566-42DC-A599-0927C3AB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65C1F-8610-410A-8519-AFB6FB65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FB0B1-E9EB-4D44-960B-7742AF85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97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9798-379D-4705-B7D9-DB94B72AA87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5A045-F51B-4412-94EC-5BA3653CA7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78973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9798-379D-4705-B7D9-DB94B72AA87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5A045-F51B-4412-94EC-5BA3653CA7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27919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9798-379D-4705-B7D9-DB94B72AA87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5A045-F51B-4412-94EC-5BA3653CA7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59420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9798-379D-4705-B7D9-DB94B72AA87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5A045-F51B-4412-94EC-5BA3653CA7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94154"/>
      </p:ext>
    </p:extLst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9798-379D-4705-B7D9-DB94B72AA87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5A045-F51B-4412-94EC-5BA3653CA7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06771"/>
      </p:ext>
    </p:extLst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9798-379D-4705-B7D9-DB94B72AA87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5A045-F51B-4412-94EC-5BA3653CA7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50999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593F-6BE5-46B2-9683-89014B7A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8D08-4C74-4F07-BBC5-5071683C4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8B123-E589-48F1-A16E-1916E0B2A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4BC3C-3B04-42CB-8022-0B4A7AC2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5BF6F-EE81-4F8E-B6FC-696C2025B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5EF93-946E-4DFD-8A87-76E7ED2E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467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9798-379D-4705-B7D9-DB94B72AA87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5A045-F51B-4412-94EC-5BA3653CA7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93549"/>
      </p:ext>
    </p:extLst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9798-379D-4705-B7D9-DB94B72AA87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5A045-F51B-4412-94EC-5BA3653CA7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07992"/>
      </p:ext>
    </p:extLst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9798-379D-4705-B7D9-DB94B72AA87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5A045-F51B-4412-94EC-5BA3653CA7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68280"/>
      </p:ext>
    </p:extLst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9798-379D-4705-B7D9-DB94B72AA87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5A045-F51B-4412-94EC-5BA3653CA7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3150"/>
      </p:ext>
    </p:extLst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9798-379D-4705-B7D9-DB94B72AA87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5A045-F51B-4412-94EC-5BA3653CA7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50554"/>
      </p:ext>
    </p:extLst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CF53EF-B6F8-430F-AFED-86FC2B9FC6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B7BFFE-27A3-48D0-9ABC-4109D061C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83390F-E4F4-4921-9AAB-64DC2C3C28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31809D-0405-49DB-AC54-2977E87407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5923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D79602-831A-414D-98AA-1BC74536C0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B7A4EA-46C9-4732-9B84-C060D69EA6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3FA137-A755-4C9B-B1CF-1A8FFB8D85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6897AC-3B73-41A6-B402-7648A8530E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5868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5D4910-AD60-4BBC-9284-0628BFDF5B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176795-C783-477F-8467-1503C74E8A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735CAB-0247-4649-B612-FF3F1FC785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73A9DF-120A-4EB1-858A-DABEF358E2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812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0CFA39-AAE0-4481-9B8C-005304BE17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A8E371-01CA-492F-8195-B416B3D34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F2A650-297C-4FCC-8D19-B1E3D32633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A7A87-4AC0-4DC3-8A6F-B0A100283E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733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955406A-4056-4F85-9F46-E2C8FE48A0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5BD4822-75D9-4D02-992C-4525D2BEFE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E6800CD-3E1A-4625-B4A8-F3BA589DFD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259BC-43F3-4173-8320-F00BE2CFAE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547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F451-1C57-4B35-98F8-F5DC388F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983B2-3D61-4427-A1F4-38158CC9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573E8-426A-4F6C-BC01-24BAC4209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2B8CD-016B-4870-8093-094F1BA4E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3C8EC-0C31-4761-9D65-081DE909F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750739-9107-405F-A571-F60D4692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C874F2-2A5B-4195-ABA9-2E601F6A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401A70-43F6-4865-A92B-A038EED0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054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AD9D03-ED74-4EB7-B466-80DEED5CD7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0A9B96C-5E7D-48AB-B368-E1467C25D1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EE46D3-5936-4B77-A5C7-8396F73E52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6D945D-C645-430D-A133-9A727F3BD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887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7083A86-FDB7-480B-A1FA-FAAEBCFB94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A3F806-8D5A-447F-9B22-8CAE20882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8E3C9DE-C05A-47FF-9D9E-CA671CA376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DD147-6005-4ECB-8E53-FE91E1F2EA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8717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1C5999-FED7-4350-ABF5-9EE54F4FEF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F10A9-26DE-4025-9C9C-076070C94A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797EC0-A067-455B-9B63-9DEB0A742F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BFB70-DAE9-4C84-903A-53285A3D30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5034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3C29A9-673F-4F05-ABEA-060B490C94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BFDA3A-9A92-41D3-90CB-15E47BAFEB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14EEF-4093-4422-AE2A-4F49B0D74F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06392-771F-4F3C-B9B3-C8B6F3C6D7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7711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0C89C9-96C9-4A00-9B98-6E5AB64ED0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77E098-F161-4561-817F-DA929960C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3318C9-D90D-426F-B0D0-D4FA682866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7AF86D-26CF-443E-9935-19F1C6F058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809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F1B1D9-CB5D-470E-90A0-9B332D24C4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773D4F-D023-4E5D-B336-D8895D814F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94C9FF-A259-4502-BE83-C7DCBF7BF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80DD2-5896-4B53-A8E1-24443698A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116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AD6A-25A4-4E55-8D6D-A6AC8169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CF12F-B85A-4FB0-B2CD-1B609220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9FBE42-A07C-4473-9131-7E6A7D39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6DE91F-6212-40E3-9832-6EB0C174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7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B57C7-FE6C-463B-B9D2-C1E5F9C4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444E4-237F-472D-BFA2-A4C63FD34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ED4F8-8FDA-48F5-BD93-B6CE3283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1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EBFA-3D70-444E-AAEE-14197FBE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77E46-EB90-43D5-A95F-6664D8FC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9533B-04DA-4A84-8C2E-38412A262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7F29A-B6C8-4EB5-8544-CF63BA1D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09391-5E88-47AB-8B12-739AEB308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5733E-A499-404F-BFAA-55A1D0B1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7A4D-FC45-4838-A426-7760249B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18C57-142B-4956-AF71-BEA40496C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E8156-D76D-4B56-8D96-FBEDD57E9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370C3-D42F-4615-AF35-332FF265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89B7D-F8C7-4272-B3BC-744DC195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9E844-DA78-4851-B8DA-FD385155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E7592-88A4-4489-A85D-2B8C6EBF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25F02-5A10-4B79-9913-24828A8EE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2323-DD73-4E91-AA8F-371494D3F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08088-19D8-4DDE-AE5A-4D6118C29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03EAD-0E13-4C63-9D6C-F1005DF79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2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DCFF"/>
            </a:gs>
            <a:gs pos="32000">
              <a:schemeClr val="bg1"/>
            </a:gs>
            <a:gs pos="38000">
              <a:srgbClr val="00D2FD"/>
            </a:gs>
            <a:gs pos="99000">
              <a:srgbClr val="0091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9AC2E-704F-9B42-9E5A-2945DEC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E5B58F-CB24-A049-B1B1-500F58C2F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A9CBD-8C4D-B64D-9E2D-8B5570634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5DE3A-A956-9448-8D96-7D891D621A2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670728-0BEA-8B4D-8AF6-1850B3E9D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20E68B-CBF1-0649-8EBF-22780F269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74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E7592-88A4-4489-A85D-2B8C6EBF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25F02-5A10-4B79-9913-24828A8EE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2323-DD73-4E91-AA8F-371494D3F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E57F3-8A8F-4999-86D3-00786ACB5F35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08088-19D8-4DDE-AE5A-4D6118C29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03EAD-0E13-4C63-9D6C-F1005DF79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1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19798-379D-4705-B7D9-DB94B72AA87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5A045-F51B-4412-94EC-5BA3653CA7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39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08DB4A8-0D46-4816-A7FF-1A42D88F06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DCC821E-AB76-4ACB-8CCC-5DE8190455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AFC9261-A028-4CCB-A694-77C891229A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B9F6DA0-2E41-4C12-BE1C-920783E98E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1E86175-3046-480B-B922-9CCCA97D14D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DC916AB-9CA6-4424-981C-EC8C16274B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34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2224&amp;picture=pointing-down-finger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188B3C-211F-4446-BD4B-BCF015440F6B}"/>
              </a:ext>
            </a:extLst>
          </p:cNvPr>
          <p:cNvSpPr/>
          <p:nvPr/>
        </p:nvSpPr>
        <p:spPr>
          <a:xfrm>
            <a:off x="5623374" y="2558801"/>
            <a:ext cx="63385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Places to go</a:t>
            </a:r>
          </a:p>
        </p:txBody>
      </p:sp>
      <p:sp>
        <p:nvSpPr>
          <p:cNvPr id="4" name="Téglalap 9">
            <a:extLst>
              <a:ext uri="{FF2B5EF4-FFF2-40B4-BE49-F238E27FC236}">
                <a16:creationId xmlns:a16="http://schemas.microsoft.com/office/drawing/2014/main" id="{AB1F371A-32A9-456F-9AB0-57922D2F3CE5}"/>
              </a:ext>
            </a:extLst>
          </p:cNvPr>
          <p:cNvSpPr/>
          <p:nvPr/>
        </p:nvSpPr>
        <p:spPr>
          <a:xfrm>
            <a:off x="6148337" y="1112251"/>
            <a:ext cx="583264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800" b="1" i="0" u="none" strike="noStrike" kern="1200" cap="none" spc="0" normalizeH="0" baseline="0" noProof="0" dirty="0">
                <a:ln w="900" cmpd="sng">
                  <a:solidFill>
                    <a:srgbClr val="2F547C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 7</a:t>
            </a:r>
          </a:p>
        </p:txBody>
      </p:sp>
      <p:sp>
        <p:nvSpPr>
          <p:cNvPr id="5" name="CaixaDeTexto 11">
            <a:extLst>
              <a:ext uri="{FF2B5EF4-FFF2-40B4-BE49-F238E27FC236}">
                <a16:creationId xmlns:a16="http://schemas.microsoft.com/office/drawing/2014/main" id="{D6980279-A7CA-4023-9069-B483E4167DAD}"/>
              </a:ext>
            </a:extLst>
          </p:cNvPr>
          <p:cNvSpPr txBox="1"/>
          <p:nvPr/>
        </p:nvSpPr>
        <p:spPr>
          <a:xfrm>
            <a:off x="7430668" y="4247323"/>
            <a:ext cx="436529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 </a:t>
            </a:r>
            <a:r>
              <a:rPr lang="pt-PT" sz="7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1-3</a:t>
            </a:r>
            <a:endParaRPr kumimoji="0" lang="pt-PT" sz="7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Places in the Community - YouTube">
            <a:extLst>
              <a:ext uri="{FF2B5EF4-FFF2-40B4-BE49-F238E27FC236}">
                <a16:creationId xmlns:a16="http://schemas.microsoft.com/office/drawing/2014/main" id="{3A825F04-6136-48BA-BA37-009A88643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" y="609601"/>
            <a:ext cx="5602787" cy="552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A03EA-34A4-4AC3-8676-E25F620A0D18}"/>
              </a:ext>
            </a:extLst>
          </p:cNvPr>
          <p:cNvSpPr txBox="1"/>
          <p:nvPr/>
        </p:nvSpPr>
        <p:spPr>
          <a:xfrm>
            <a:off x="278780" y="189571"/>
            <a:ext cx="138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22290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4872169" y="2871038"/>
            <a:ext cx="6949339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9000" b="1" i="0" u="none" strike="noStrike" kern="1200" cap="none" spc="0" normalizeH="0" baseline="0" noProof="0" dirty="0" err="1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ovie</a:t>
            </a:r>
            <a:r>
              <a:rPr kumimoji="0" lang="en-US" sz="9000" b="1" i="0" u="none" strike="noStrike" kern="1200" cap="none" spc="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theater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49EBD-7075-4A63-AC6C-3C3859CAD1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4711658" cy="6581775"/>
          </a:xfrm>
          <a:prstGeom prst="rect">
            <a:avLst/>
          </a:prstGeom>
        </p:spPr>
      </p:pic>
      <p:pic>
        <p:nvPicPr>
          <p:cNvPr id="6" name="MOVIE">
            <a:hlinkClick r:id="" action="ppaction://media"/>
            <a:extLst>
              <a:ext uri="{FF2B5EF4-FFF2-40B4-BE49-F238E27FC236}">
                <a16:creationId xmlns:a16="http://schemas.microsoft.com/office/drawing/2014/main" id="{584745ED-5DEE-4EF5-8E67-994E9F147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23668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1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7267672" y="735495"/>
            <a:ext cx="3963545" cy="35193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</p:txBody>
      </p:sp>
      <p:pic>
        <p:nvPicPr>
          <p:cNvPr id="1026" name="Picture 2" descr="Listening Ears Clip Art Png - Can T Hear You Clipart, Transparent Png ,  Transparent Png Image - PNGitem">
            <a:extLst>
              <a:ext uri="{FF2B5EF4-FFF2-40B4-BE49-F238E27FC236}">
                <a16:creationId xmlns:a16="http://schemas.microsoft.com/office/drawing/2014/main" id="{21A03B7D-CC74-4754-96EE-615E58042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r="5838" b="2"/>
          <a:stretch/>
        </p:blipFill>
        <p:spPr bwMode="auto">
          <a:xfrm>
            <a:off x="228393" y="685800"/>
            <a:ext cx="5633422" cy="49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50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 fontScale="90000"/>
          </a:bodyPr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>
                <a:latin typeface="Colonna MT" panose="04020805060202030203" pitchFamily="82" charset="0"/>
              </a:rPr>
              <a:t>Tasks: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 the video and answer these questions</a:t>
            </a:r>
            <a:b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b="1">
              <a:latin typeface="Colonna MT" panose="04020805060202030203" pitchFamily="82" charset="0"/>
            </a:endParaRPr>
          </a:p>
        </p:txBody>
      </p:sp>
      <p:graphicFrame>
        <p:nvGraphicFramePr>
          <p:cNvPr id="14" name="Content Placeholder 8">
            <a:extLst>
              <a:ext uri="{FF2B5EF4-FFF2-40B4-BE49-F238E27FC236}">
                <a16:creationId xmlns:a16="http://schemas.microsoft.com/office/drawing/2014/main" id="{78B944A7-234A-410B-A466-179D03332D4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4876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amily &amp; Friends Special edition - Grade 5 - Unit 7 - Paces to go">
            <a:hlinkClick r:id="" action="ppaction://media"/>
            <a:extLst>
              <a:ext uri="{FF2B5EF4-FFF2-40B4-BE49-F238E27FC236}">
                <a16:creationId xmlns:a16="http://schemas.microsoft.com/office/drawing/2014/main" id="{8FAAE63E-7150-4A32-8919-4AD29012EC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046" y="284778"/>
            <a:ext cx="11695587" cy="6277388"/>
          </a:xfrm>
        </p:spPr>
      </p:pic>
    </p:spTree>
    <p:extLst>
      <p:ext uri="{BB962C8B-B14F-4D97-AF65-F5344CB8AC3E}">
        <p14:creationId xmlns:p14="http://schemas.microsoft.com/office/powerpoint/2010/main" val="182660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44826"/>
            <a:ext cx="9839738" cy="1770358"/>
          </a:xfrm>
        </p:spPr>
        <p:txBody>
          <a:bodyPr anchor="b">
            <a:noAutofit/>
          </a:bodyPr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 work: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answer these questions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Content Placeholder 8">
            <a:extLst>
              <a:ext uri="{FF2B5EF4-FFF2-40B4-BE49-F238E27FC236}">
                <a16:creationId xmlns:a16="http://schemas.microsoft.com/office/drawing/2014/main" id="{78B944A7-234A-410B-A466-179D03332D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584840"/>
              </p:ext>
            </p:extLst>
          </p:nvPr>
        </p:nvGraphicFramePr>
        <p:xfrm>
          <a:off x="0" y="2892287"/>
          <a:ext cx="6881418" cy="3289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6B29CAD-571A-4C68-BDCE-532F3D2C1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4066" y="984527"/>
            <a:ext cx="4237686" cy="481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82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73A4C2E8-1D25-4208-AD8A-62C71B6D1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3" b="1662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0BCE9-509C-4369-8E6A-CDC5F8C57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GROUPWORK:</a:t>
            </a:r>
            <a:br>
              <a:rPr lang="en-US" sz="9600" b="1" dirty="0">
                <a:solidFill>
                  <a:srgbClr val="FFFFFF"/>
                </a:solidFill>
              </a:rPr>
            </a:br>
            <a:r>
              <a:rPr lang="en-US" sz="13800" b="1" dirty="0">
                <a:solidFill>
                  <a:srgbClr val="FFFFFF"/>
                </a:solidFill>
              </a:rPr>
              <a:t>Role play</a:t>
            </a:r>
            <a:endParaRPr lang="en-US" sz="9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24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6031-E494-4256-9157-5CD1555BD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A5DB37-E412-48E2-AD2C-4C0156326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104" t="20174" r="21006" b="7191"/>
          <a:stretch/>
        </p:blipFill>
        <p:spPr>
          <a:xfrm>
            <a:off x="0" y="22345"/>
            <a:ext cx="12192000" cy="683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97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188B3C-211F-4446-BD4B-BCF015440F6B}"/>
              </a:ext>
            </a:extLst>
          </p:cNvPr>
          <p:cNvSpPr/>
          <p:nvPr/>
        </p:nvSpPr>
        <p:spPr>
          <a:xfrm>
            <a:off x="5623374" y="2558801"/>
            <a:ext cx="63385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Places to go</a:t>
            </a:r>
          </a:p>
        </p:txBody>
      </p:sp>
      <p:sp>
        <p:nvSpPr>
          <p:cNvPr id="4" name="Téglalap 9">
            <a:extLst>
              <a:ext uri="{FF2B5EF4-FFF2-40B4-BE49-F238E27FC236}">
                <a16:creationId xmlns:a16="http://schemas.microsoft.com/office/drawing/2014/main" id="{AB1F371A-32A9-456F-9AB0-57922D2F3CE5}"/>
              </a:ext>
            </a:extLst>
          </p:cNvPr>
          <p:cNvSpPr/>
          <p:nvPr/>
        </p:nvSpPr>
        <p:spPr>
          <a:xfrm>
            <a:off x="6148337" y="1112251"/>
            <a:ext cx="583264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800" b="1" i="0" u="none" strike="noStrike" kern="1200" cap="none" spc="0" normalizeH="0" baseline="0" noProof="0" dirty="0">
                <a:ln w="900" cmpd="sng">
                  <a:solidFill>
                    <a:srgbClr val="2F547C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 7</a:t>
            </a:r>
          </a:p>
        </p:txBody>
      </p:sp>
      <p:sp>
        <p:nvSpPr>
          <p:cNvPr id="5" name="CaixaDeTexto 11">
            <a:extLst>
              <a:ext uri="{FF2B5EF4-FFF2-40B4-BE49-F238E27FC236}">
                <a16:creationId xmlns:a16="http://schemas.microsoft.com/office/drawing/2014/main" id="{D6980279-A7CA-4023-9069-B483E4167DAD}"/>
              </a:ext>
            </a:extLst>
          </p:cNvPr>
          <p:cNvSpPr txBox="1"/>
          <p:nvPr/>
        </p:nvSpPr>
        <p:spPr>
          <a:xfrm>
            <a:off x="7430668" y="4247323"/>
            <a:ext cx="359585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 2</a:t>
            </a:r>
          </a:p>
        </p:txBody>
      </p:sp>
      <p:pic>
        <p:nvPicPr>
          <p:cNvPr id="1026" name="Picture 2" descr="Places in the Community - YouTube">
            <a:extLst>
              <a:ext uri="{FF2B5EF4-FFF2-40B4-BE49-F238E27FC236}">
                <a16:creationId xmlns:a16="http://schemas.microsoft.com/office/drawing/2014/main" id="{3A825F04-6136-48BA-BA37-009A88643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" y="-79514"/>
            <a:ext cx="5602787" cy="7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43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C9A0DD8-DABE-482C-B6A7-6784D9B5F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85"/>
            <a:ext cx="11966713" cy="4669994"/>
          </a:xfrm>
        </p:spPr>
      </p:pic>
      <p:pic>
        <p:nvPicPr>
          <p:cNvPr id="6" name="track-64ff4">
            <a:hlinkClick r:id="" action="ppaction://media"/>
            <a:extLst>
              <a:ext uri="{FF2B5EF4-FFF2-40B4-BE49-F238E27FC236}">
                <a16:creationId xmlns:a16="http://schemas.microsoft.com/office/drawing/2014/main" id="{F200C181-2C0C-4540-8B74-BCCE58C5F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6080" y="5135880"/>
            <a:ext cx="117348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995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BD9AB-C6E3-480C-8C17-4DB7A88B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READ AND CIRCLE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0865AF-3072-4F74-A177-9D297AA67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4667"/>
            <a:ext cx="12100560" cy="578108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ADA9903-E803-407A-A6C3-E7ED72F328E1}"/>
              </a:ext>
            </a:extLst>
          </p:cNvPr>
          <p:cNvSpPr/>
          <p:nvPr/>
        </p:nvSpPr>
        <p:spPr>
          <a:xfrm>
            <a:off x="1662545" y="3412771"/>
            <a:ext cx="961902" cy="472440"/>
          </a:xfrm>
          <a:custGeom>
            <a:avLst/>
            <a:gdLst>
              <a:gd name="connsiteX0" fmla="*/ 0 w 961902"/>
              <a:gd name="connsiteY0" fmla="*/ 236220 h 472440"/>
              <a:gd name="connsiteX1" fmla="*/ 480951 w 961902"/>
              <a:gd name="connsiteY1" fmla="*/ 0 h 472440"/>
              <a:gd name="connsiteX2" fmla="*/ 961902 w 961902"/>
              <a:gd name="connsiteY2" fmla="*/ 236220 h 472440"/>
              <a:gd name="connsiteX3" fmla="*/ 480951 w 961902"/>
              <a:gd name="connsiteY3" fmla="*/ 472440 h 472440"/>
              <a:gd name="connsiteX4" fmla="*/ 0 w 961902"/>
              <a:gd name="connsiteY4" fmla="*/ 23622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902" h="472440" extrusionOk="0">
                <a:moveTo>
                  <a:pt x="0" y="236220"/>
                </a:moveTo>
                <a:cubicBezTo>
                  <a:pt x="-12659" y="70370"/>
                  <a:pt x="213808" y="-18452"/>
                  <a:pt x="480951" y="0"/>
                </a:cubicBezTo>
                <a:cubicBezTo>
                  <a:pt x="737037" y="-2310"/>
                  <a:pt x="947718" y="108431"/>
                  <a:pt x="961902" y="236220"/>
                </a:cubicBezTo>
                <a:cubicBezTo>
                  <a:pt x="970410" y="384679"/>
                  <a:pt x="782005" y="457721"/>
                  <a:pt x="480951" y="472440"/>
                </a:cubicBezTo>
                <a:cubicBezTo>
                  <a:pt x="225758" y="472933"/>
                  <a:pt x="950" y="377538"/>
                  <a:pt x="0" y="236220"/>
                </a:cubicBezTo>
                <a:close/>
              </a:path>
            </a:pathLst>
          </a:custGeom>
          <a:noFill/>
          <a:ln w="38100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8162AB-9634-4E48-AD39-0ED71B4428BC}"/>
              </a:ext>
            </a:extLst>
          </p:cNvPr>
          <p:cNvSpPr/>
          <p:nvPr/>
        </p:nvSpPr>
        <p:spPr>
          <a:xfrm>
            <a:off x="7551123" y="3387040"/>
            <a:ext cx="664622" cy="472440"/>
          </a:xfrm>
          <a:custGeom>
            <a:avLst/>
            <a:gdLst>
              <a:gd name="connsiteX0" fmla="*/ 0 w 664622"/>
              <a:gd name="connsiteY0" fmla="*/ 236220 h 472440"/>
              <a:gd name="connsiteX1" fmla="*/ 332311 w 664622"/>
              <a:gd name="connsiteY1" fmla="*/ 0 h 472440"/>
              <a:gd name="connsiteX2" fmla="*/ 664622 w 664622"/>
              <a:gd name="connsiteY2" fmla="*/ 236220 h 472440"/>
              <a:gd name="connsiteX3" fmla="*/ 332311 w 664622"/>
              <a:gd name="connsiteY3" fmla="*/ 472440 h 472440"/>
              <a:gd name="connsiteX4" fmla="*/ 0 w 664622"/>
              <a:gd name="connsiteY4" fmla="*/ 23622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622" h="472440" extrusionOk="0">
                <a:moveTo>
                  <a:pt x="0" y="236220"/>
                </a:moveTo>
                <a:cubicBezTo>
                  <a:pt x="-14307" y="65763"/>
                  <a:pt x="148299" y="-5851"/>
                  <a:pt x="332311" y="0"/>
                </a:cubicBezTo>
                <a:cubicBezTo>
                  <a:pt x="506305" y="-2310"/>
                  <a:pt x="650438" y="108431"/>
                  <a:pt x="664622" y="236220"/>
                </a:cubicBezTo>
                <a:cubicBezTo>
                  <a:pt x="681006" y="401342"/>
                  <a:pt x="520657" y="470439"/>
                  <a:pt x="332311" y="472440"/>
                </a:cubicBezTo>
                <a:cubicBezTo>
                  <a:pt x="159210" y="472933"/>
                  <a:pt x="950" y="377538"/>
                  <a:pt x="0" y="236220"/>
                </a:cubicBezTo>
                <a:close/>
              </a:path>
            </a:pathLst>
          </a:custGeom>
          <a:noFill/>
          <a:ln w="38100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F47784-926E-499A-876A-E26A4A2129F3}"/>
              </a:ext>
            </a:extLst>
          </p:cNvPr>
          <p:cNvSpPr/>
          <p:nvPr/>
        </p:nvSpPr>
        <p:spPr>
          <a:xfrm>
            <a:off x="748145" y="6270765"/>
            <a:ext cx="1377537" cy="472440"/>
          </a:xfrm>
          <a:custGeom>
            <a:avLst/>
            <a:gdLst>
              <a:gd name="connsiteX0" fmla="*/ 0 w 1377537"/>
              <a:gd name="connsiteY0" fmla="*/ 236220 h 472440"/>
              <a:gd name="connsiteX1" fmla="*/ 688769 w 1377537"/>
              <a:gd name="connsiteY1" fmla="*/ 0 h 472440"/>
              <a:gd name="connsiteX2" fmla="*/ 1377538 w 1377537"/>
              <a:gd name="connsiteY2" fmla="*/ 236220 h 472440"/>
              <a:gd name="connsiteX3" fmla="*/ 688769 w 1377537"/>
              <a:gd name="connsiteY3" fmla="*/ 472440 h 472440"/>
              <a:gd name="connsiteX4" fmla="*/ 0 w 1377537"/>
              <a:gd name="connsiteY4" fmla="*/ 23622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537" h="472440" extrusionOk="0">
                <a:moveTo>
                  <a:pt x="0" y="236220"/>
                </a:moveTo>
                <a:cubicBezTo>
                  <a:pt x="-23665" y="39603"/>
                  <a:pt x="307568" y="-9756"/>
                  <a:pt x="688769" y="0"/>
                </a:cubicBezTo>
                <a:cubicBezTo>
                  <a:pt x="1059630" y="-2310"/>
                  <a:pt x="1363354" y="108431"/>
                  <a:pt x="1377538" y="236220"/>
                </a:cubicBezTo>
                <a:cubicBezTo>
                  <a:pt x="1390983" y="395123"/>
                  <a:pt x="1127897" y="448043"/>
                  <a:pt x="688769" y="472440"/>
                </a:cubicBezTo>
                <a:cubicBezTo>
                  <a:pt x="318801" y="472933"/>
                  <a:pt x="950" y="377538"/>
                  <a:pt x="0" y="236220"/>
                </a:cubicBezTo>
                <a:close/>
              </a:path>
            </a:pathLst>
          </a:custGeom>
          <a:noFill/>
          <a:ln w="38100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C53178-FF47-4F16-821B-EF8013CD3387}"/>
              </a:ext>
            </a:extLst>
          </p:cNvPr>
          <p:cNvSpPr/>
          <p:nvPr/>
        </p:nvSpPr>
        <p:spPr>
          <a:xfrm>
            <a:off x="7523414" y="6256910"/>
            <a:ext cx="1347454" cy="472440"/>
          </a:xfrm>
          <a:custGeom>
            <a:avLst/>
            <a:gdLst>
              <a:gd name="connsiteX0" fmla="*/ 0 w 1347454"/>
              <a:gd name="connsiteY0" fmla="*/ 236220 h 472440"/>
              <a:gd name="connsiteX1" fmla="*/ 673727 w 1347454"/>
              <a:gd name="connsiteY1" fmla="*/ 0 h 472440"/>
              <a:gd name="connsiteX2" fmla="*/ 1347454 w 1347454"/>
              <a:gd name="connsiteY2" fmla="*/ 236220 h 472440"/>
              <a:gd name="connsiteX3" fmla="*/ 673727 w 1347454"/>
              <a:gd name="connsiteY3" fmla="*/ 472440 h 472440"/>
              <a:gd name="connsiteX4" fmla="*/ 0 w 1347454"/>
              <a:gd name="connsiteY4" fmla="*/ 23622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7454" h="472440" extrusionOk="0">
                <a:moveTo>
                  <a:pt x="0" y="236220"/>
                </a:moveTo>
                <a:cubicBezTo>
                  <a:pt x="-20944" y="47210"/>
                  <a:pt x="298772" y="-34775"/>
                  <a:pt x="673727" y="0"/>
                </a:cubicBezTo>
                <a:cubicBezTo>
                  <a:pt x="1036280" y="-2310"/>
                  <a:pt x="1333270" y="108431"/>
                  <a:pt x="1347454" y="236220"/>
                </a:cubicBezTo>
                <a:cubicBezTo>
                  <a:pt x="1358721" y="390517"/>
                  <a:pt x="1076465" y="459708"/>
                  <a:pt x="673727" y="472440"/>
                </a:cubicBezTo>
                <a:cubicBezTo>
                  <a:pt x="312067" y="472933"/>
                  <a:pt x="950" y="377538"/>
                  <a:pt x="0" y="236220"/>
                </a:cubicBezTo>
                <a:close/>
              </a:path>
            </a:pathLst>
          </a:custGeom>
          <a:noFill/>
          <a:ln w="38100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E34392-FD32-4AEE-88CB-4E8847690606}"/>
              </a:ext>
            </a:extLst>
          </p:cNvPr>
          <p:cNvSpPr/>
          <p:nvPr/>
        </p:nvSpPr>
        <p:spPr>
          <a:xfrm rot="10800000" flipV="1">
            <a:off x="9844378" y="6379352"/>
            <a:ext cx="2256182" cy="3081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listens to music.</a:t>
            </a:r>
          </a:p>
        </p:txBody>
      </p:sp>
    </p:spTree>
    <p:extLst>
      <p:ext uri="{BB962C8B-B14F-4D97-AF65-F5344CB8AC3E}">
        <p14:creationId xmlns:p14="http://schemas.microsoft.com/office/powerpoint/2010/main" val="264954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 6">
            <a:hlinkClick r:id="" action="ppaction://media"/>
            <a:extLst>
              <a:ext uri="{FF2B5EF4-FFF2-40B4-BE49-F238E27FC236}">
                <a16:creationId xmlns:a16="http://schemas.microsoft.com/office/drawing/2014/main" id="{5FFB547A-EBFC-4F43-ACE9-2BC361FD8E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106" y="0"/>
            <a:ext cx="12331106" cy="6943214"/>
          </a:xfrm>
        </p:spPr>
      </p:pic>
    </p:spTree>
    <p:extLst>
      <p:ext uri="{BB962C8B-B14F-4D97-AF65-F5344CB8AC3E}">
        <p14:creationId xmlns:p14="http://schemas.microsoft.com/office/powerpoint/2010/main" val="392157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42713C1-04BD-4D83-90DB-BB292C419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094" y="0"/>
            <a:ext cx="10363200" cy="1816925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br>
              <a:rPr kumimoji="0" lang="en-US" sz="73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r>
              <a:rPr kumimoji="0" lang="en-US" sz="73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WRITE. 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on / in / at.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29DF040-2A49-4E08-AE0C-6B1EB26A5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886" y="1983179"/>
            <a:ext cx="11103428" cy="428699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sz="5200" b="0" i="0" dirty="0">
                <a:solidFill>
                  <a:srgbClr val="000000"/>
                </a:solidFill>
                <a:effectLst/>
                <a:latin typeface="Script MT Bold" panose="03040602040607080904" pitchFamily="66" charset="0"/>
              </a:rPr>
              <a:t>1. Mai's birthday is _</a:t>
            </a:r>
            <a:r>
              <a:rPr lang="en-US" sz="5200" b="0" i="0" u="sng" dirty="0">
                <a:solidFill>
                  <a:srgbClr val="000000"/>
                </a:solidFill>
                <a:effectLst/>
                <a:latin typeface="Script MT Bold" panose="03040602040607080904" pitchFamily="66" charset="0"/>
              </a:rPr>
              <a:t>in  </a:t>
            </a:r>
            <a:r>
              <a:rPr lang="en-US" sz="5200" b="0" i="0" dirty="0">
                <a:solidFill>
                  <a:srgbClr val="000000"/>
                </a:solidFill>
                <a:effectLst/>
                <a:latin typeface="Script MT Bold" panose="03040602040607080904" pitchFamily="66" charset="0"/>
              </a:rPr>
              <a:t>March.</a:t>
            </a:r>
          </a:p>
          <a:p>
            <a:pPr algn="just"/>
            <a:r>
              <a:rPr lang="en-US" sz="5200" b="0" i="0" dirty="0">
                <a:solidFill>
                  <a:srgbClr val="000000"/>
                </a:solidFill>
                <a:effectLst/>
                <a:latin typeface="Script MT Bold" panose="03040602040607080904" pitchFamily="66" charset="0"/>
              </a:rPr>
              <a:t>2. I always have lunch ____ one o'clock.</a:t>
            </a:r>
          </a:p>
          <a:p>
            <a:pPr algn="just"/>
            <a:r>
              <a:rPr lang="en-US" sz="5200" b="0" i="0" dirty="0">
                <a:solidFill>
                  <a:srgbClr val="000000"/>
                </a:solidFill>
                <a:effectLst/>
                <a:latin typeface="Script MT Bold" panose="03040602040607080904" pitchFamily="66" charset="0"/>
              </a:rPr>
              <a:t>3. Dad never works ____ Saturdays.</a:t>
            </a:r>
          </a:p>
          <a:p>
            <a:pPr algn="just"/>
            <a:r>
              <a:rPr lang="en-US" sz="5200" b="0" i="0" dirty="0">
                <a:solidFill>
                  <a:srgbClr val="000000"/>
                </a:solidFill>
                <a:effectLst/>
                <a:latin typeface="Script MT Bold" panose="03040602040607080904" pitchFamily="66" charset="0"/>
              </a:rPr>
              <a:t>4. We sometimes go to the beach ____ August.</a:t>
            </a:r>
          </a:p>
          <a:p>
            <a:pPr algn="just"/>
            <a:r>
              <a:rPr lang="en-US" sz="5200" b="0" i="0" dirty="0">
                <a:solidFill>
                  <a:srgbClr val="000000"/>
                </a:solidFill>
                <a:effectLst/>
                <a:latin typeface="Script MT Bold" panose="03040602040607080904" pitchFamily="66" charset="0"/>
              </a:rPr>
              <a:t>5. You never watch TV ____ Mondays.</a:t>
            </a:r>
          </a:p>
          <a:p>
            <a:pPr algn="just"/>
            <a:r>
              <a:rPr lang="en-US" sz="5200" b="0" i="0" dirty="0">
                <a:solidFill>
                  <a:srgbClr val="000000"/>
                </a:solidFill>
                <a:effectLst/>
                <a:latin typeface="Script MT Bold" panose="03040602040607080904" pitchFamily="66" charset="0"/>
              </a:rPr>
              <a:t>6. The children always go to bed ___ nine o'clock</a:t>
            </a:r>
          </a:p>
          <a:p>
            <a:br>
              <a:rPr lang="en-US" sz="20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sz="20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92924-CFB0-4888-86F6-D97E5F5585A7}"/>
              </a:ext>
            </a:extLst>
          </p:cNvPr>
          <p:cNvSpPr txBox="1"/>
          <p:nvPr/>
        </p:nvSpPr>
        <p:spPr>
          <a:xfrm>
            <a:off x="6097847" y="2410691"/>
            <a:ext cx="77189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3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Sans"/>
                <a:ea typeface="+mj-ea"/>
                <a:cs typeface="+mj-cs"/>
              </a:rPr>
              <a:t>at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31EB8-8CB3-446A-849D-063DF5B62296}"/>
              </a:ext>
            </a:extLst>
          </p:cNvPr>
          <p:cNvSpPr txBox="1"/>
          <p:nvPr/>
        </p:nvSpPr>
        <p:spPr>
          <a:xfrm>
            <a:off x="4971538" y="2990602"/>
            <a:ext cx="77189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3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Sans"/>
                <a:ea typeface="+mj-ea"/>
                <a:cs typeface="+mj-cs"/>
              </a:rPr>
              <a:t>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5CC997-EC70-434B-A848-C26ADB70D0A9}"/>
              </a:ext>
            </a:extLst>
          </p:cNvPr>
          <p:cNvSpPr txBox="1"/>
          <p:nvPr/>
        </p:nvSpPr>
        <p:spPr>
          <a:xfrm>
            <a:off x="7654834" y="3596245"/>
            <a:ext cx="77189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3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Sans"/>
                <a:ea typeface="+mj-ea"/>
                <a:cs typeface="+mj-cs"/>
              </a:rPr>
              <a:t>in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927517-A26F-4672-BD0E-FF9FA3E6011D}"/>
              </a:ext>
            </a:extLst>
          </p:cNvPr>
          <p:cNvSpPr txBox="1"/>
          <p:nvPr/>
        </p:nvSpPr>
        <p:spPr>
          <a:xfrm>
            <a:off x="5887390" y="4166260"/>
            <a:ext cx="77189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3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Sans"/>
                <a:ea typeface="+mj-ea"/>
                <a:cs typeface="+mj-cs"/>
              </a:rPr>
              <a:t>on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323599-4AE7-4A8D-B94F-78A7CCBDA403}"/>
              </a:ext>
            </a:extLst>
          </p:cNvPr>
          <p:cNvSpPr txBox="1"/>
          <p:nvPr/>
        </p:nvSpPr>
        <p:spPr>
          <a:xfrm>
            <a:off x="7814095" y="4795652"/>
            <a:ext cx="77189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3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Sans"/>
                <a:ea typeface="+mj-ea"/>
                <a:cs typeface="+mj-cs"/>
              </a:rPr>
              <a:t>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21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188B3C-211F-4446-BD4B-BCF015440F6B}"/>
              </a:ext>
            </a:extLst>
          </p:cNvPr>
          <p:cNvSpPr/>
          <p:nvPr/>
        </p:nvSpPr>
        <p:spPr>
          <a:xfrm>
            <a:off x="5623374" y="2558801"/>
            <a:ext cx="63385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Places to go</a:t>
            </a:r>
          </a:p>
        </p:txBody>
      </p:sp>
      <p:sp>
        <p:nvSpPr>
          <p:cNvPr id="4" name="Téglalap 9">
            <a:extLst>
              <a:ext uri="{FF2B5EF4-FFF2-40B4-BE49-F238E27FC236}">
                <a16:creationId xmlns:a16="http://schemas.microsoft.com/office/drawing/2014/main" id="{AB1F371A-32A9-456F-9AB0-57922D2F3CE5}"/>
              </a:ext>
            </a:extLst>
          </p:cNvPr>
          <p:cNvSpPr/>
          <p:nvPr/>
        </p:nvSpPr>
        <p:spPr>
          <a:xfrm>
            <a:off x="6148337" y="1112251"/>
            <a:ext cx="583264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800" b="1" i="0" u="none" strike="noStrike" kern="1200" cap="none" spc="0" normalizeH="0" baseline="0" noProof="0" dirty="0">
                <a:ln w="900" cmpd="sng">
                  <a:solidFill>
                    <a:srgbClr val="2F547C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 7</a:t>
            </a:r>
          </a:p>
        </p:txBody>
      </p:sp>
      <p:sp>
        <p:nvSpPr>
          <p:cNvPr id="5" name="CaixaDeTexto 11">
            <a:extLst>
              <a:ext uri="{FF2B5EF4-FFF2-40B4-BE49-F238E27FC236}">
                <a16:creationId xmlns:a16="http://schemas.microsoft.com/office/drawing/2014/main" id="{D6980279-A7CA-4023-9069-B483E4167DAD}"/>
              </a:ext>
            </a:extLst>
          </p:cNvPr>
          <p:cNvSpPr txBox="1"/>
          <p:nvPr/>
        </p:nvSpPr>
        <p:spPr>
          <a:xfrm>
            <a:off x="7430668" y="4247323"/>
            <a:ext cx="359585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 3</a:t>
            </a:r>
          </a:p>
        </p:txBody>
      </p:sp>
      <p:pic>
        <p:nvPicPr>
          <p:cNvPr id="1026" name="Picture 2" descr="Places in the Community - YouTube">
            <a:extLst>
              <a:ext uri="{FF2B5EF4-FFF2-40B4-BE49-F238E27FC236}">
                <a16:creationId xmlns:a16="http://schemas.microsoft.com/office/drawing/2014/main" id="{3A825F04-6136-48BA-BA37-009A88643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" y="-79514"/>
            <a:ext cx="5602787" cy="7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21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246D5-80A1-4420-A693-7E9523ED0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70" y="136527"/>
            <a:ext cx="11400692" cy="473073"/>
          </a:xfrm>
        </p:spPr>
        <p:txBody>
          <a:bodyPr>
            <a:noAutofit/>
          </a:bodyPr>
          <a:lstStyle/>
          <a:p>
            <a:br>
              <a:rPr lang="en-US" sz="54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 a boy or a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girl. Look and say</a:t>
            </a:r>
            <a:r>
              <a:rPr lang="en-US" sz="54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54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E9DA15C6-1469-4F53-AD4F-B62D162D1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81050"/>
            <a:ext cx="11572875" cy="5819775"/>
          </a:xfrm>
        </p:spPr>
      </p:pic>
    </p:spTree>
    <p:extLst>
      <p:ext uri="{BB962C8B-B14F-4D97-AF65-F5344CB8AC3E}">
        <p14:creationId xmlns:p14="http://schemas.microsoft.com/office/powerpoint/2010/main" val="374993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">
            <a:hlinkClick r:id="" action="ppaction://media"/>
            <a:extLst>
              <a:ext uri="{FF2B5EF4-FFF2-40B4-BE49-F238E27FC236}">
                <a16:creationId xmlns:a16="http://schemas.microsoft.com/office/drawing/2014/main" id="{501634A3-AC8E-4D97-9506-550C7FA7F8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33" r="1" b="1"/>
          <a:stretch/>
        </p:blipFill>
        <p:spPr>
          <a:xfrm>
            <a:off x="120650" y="68263"/>
            <a:ext cx="11950700" cy="6721475"/>
          </a:xfr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4792E4-0B8A-4C44-B175-D4DAE427E9DC}"/>
              </a:ext>
            </a:extLst>
          </p:cNvPr>
          <p:cNvSpPr/>
          <p:nvPr/>
        </p:nvSpPr>
        <p:spPr>
          <a:xfrm>
            <a:off x="833120" y="426720"/>
            <a:ext cx="2062480" cy="4145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sing</a:t>
            </a:r>
          </a:p>
        </p:txBody>
      </p:sp>
    </p:spTree>
    <p:extLst>
      <p:ext uri="{BB962C8B-B14F-4D97-AF65-F5344CB8AC3E}">
        <p14:creationId xmlns:p14="http://schemas.microsoft.com/office/powerpoint/2010/main" val="129472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>
            <a:extLst>
              <a:ext uri="{FF2B5EF4-FFF2-40B4-BE49-F238E27FC236}">
                <a16:creationId xmlns:a16="http://schemas.microsoft.com/office/drawing/2014/main" id="{76A81CAC-D6F0-4FFE-B0AB-4B9BE19AD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WordArt 10">
            <a:extLst>
              <a:ext uri="{FF2B5EF4-FFF2-40B4-BE49-F238E27FC236}">
                <a16:creationId xmlns:a16="http://schemas.microsoft.com/office/drawing/2014/main" id="{94F3426B-F011-49ED-87D8-90B136DC1A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1" y="1981201"/>
            <a:ext cx="7045325" cy="258286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10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.VnCommercial Scrip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484" name="TextBox 1">
            <a:extLst>
              <a:ext uri="{FF2B5EF4-FFF2-40B4-BE49-F238E27FC236}">
                <a16:creationId xmlns:a16="http://schemas.microsoft.com/office/drawing/2014/main" id="{F8C3E81F-F4C8-4B2A-9863-8BA931950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143000"/>
            <a:ext cx="7772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    GOODBYE,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SEE YOU AGAIN!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321300" y="2643778"/>
            <a:ext cx="351410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</a:p>
        </p:txBody>
      </p:sp>
      <p:pic>
        <p:nvPicPr>
          <p:cNvPr id="2050" name="Picture 2" descr="Transparent Coffee House Clipart - Coffee Shop Clipart, HD Png Download ,  Transparent Png Image - PNGitem">
            <a:extLst>
              <a:ext uri="{FF2B5EF4-FFF2-40B4-BE49-F238E27FC236}">
                <a16:creationId xmlns:a16="http://schemas.microsoft.com/office/drawing/2014/main" id="{A27055DC-37AC-43B6-A93A-4B90BC4C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1" y="907366"/>
            <a:ext cx="6015731" cy="504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AFE">
            <a:hlinkClick r:id="" action="ppaction://media"/>
            <a:extLst>
              <a:ext uri="{FF2B5EF4-FFF2-40B4-BE49-F238E27FC236}">
                <a16:creationId xmlns:a16="http://schemas.microsoft.com/office/drawing/2014/main" id="{CA8DD078-EC51-4822-AF40-E54137877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9017" y="297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0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017727" y="2228671"/>
            <a:ext cx="38763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7CA25-CFF0-4BFF-BEAA-1ACC5B931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757"/>
            <a:ext cx="6360160" cy="5929923"/>
          </a:xfrm>
          <a:prstGeom prst="rect">
            <a:avLst/>
          </a:prstGeom>
        </p:spPr>
      </p:pic>
      <p:pic>
        <p:nvPicPr>
          <p:cNvPr id="6" name="LI">
            <a:hlinkClick r:id="" action="ppaction://media"/>
            <a:extLst>
              <a:ext uri="{FF2B5EF4-FFF2-40B4-BE49-F238E27FC236}">
                <a16:creationId xmlns:a16="http://schemas.microsoft.com/office/drawing/2014/main" id="{BA202FF6-09CB-4EBB-9DDA-0461BCA47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470" y="399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448301" y="1743075"/>
            <a:ext cx="613623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40FBF5-AA73-48A5-BDF6-B7253E2AE2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4350"/>
            <a:ext cx="5585791" cy="5183065"/>
          </a:xfrm>
          <a:prstGeom prst="rect">
            <a:avLst/>
          </a:prstGeom>
        </p:spPr>
      </p:pic>
      <p:pic>
        <p:nvPicPr>
          <p:cNvPr id="8" name="MUSEUM">
            <a:hlinkClick r:id="" action="ppaction://media"/>
            <a:extLst>
              <a:ext uri="{FF2B5EF4-FFF2-40B4-BE49-F238E27FC236}">
                <a16:creationId xmlns:a16="http://schemas.microsoft.com/office/drawing/2014/main" id="{EB15C2D8-ADDE-4E5E-8C9D-ABD878337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1515" y="681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889876" y="2690336"/>
            <a:ext cx="5870518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ACA48-F2C3-452E-8566-72CE0D34D57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4"/>
            <a:ext cx="5481070" cy="4519412"/>
          </a:xfrm>
          <a:prstGeom prst="rect">
            <a:avLst/>
          </a:prstGeom>
        </p:spPr>
      </p:pic>
      <p:pic>
        <p:nvPicPr>
          <p:cNvPr id="6" name="PLAY">
            <a:hlinkClick r:id="" action="ppaction://media"/>
            <a:extLst>
              <a:ext uri="{FF2B5EF4-FFF2-40B4-BE49-F238E27FC236}">
                <a16:creationId xmlns:a16="http://schemas.microsoft.com/office/drawing/2014/main" id="{394CF775-D0E9-4C51-9119-12BE711BD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2984" y="409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7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131460" y="2466976"/>
            <a:ext cx="706053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hopping mall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D9408-DADF-4D3E-AEE1-B8A69A514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" y="381000"/>
            <a:ext cx="5112458" cy="5499295"/>
          </a:xfrm>
          <a:prstGeom prst="rect">
            <a:avLst/>
          </a:prstGeom>
        </p:spPr>
      </p:pic>
      <p:pic>
        <p:nvPicPr>
          <p:cNvPr id="7" name="SHOP">
            <a:hlinkClick r:id="" action="ppaction://media"/>
            <a:extLst>
              <a:ext uri="{FF2B5EF4-FFF2-40B4-BE49-F238E27FC236}">
                <a16:creationId xmlns:a16="http://schemas.microsoft.com/office/drawing/2014/main" id="{6A2FB3BE-AF27-4FF0-9892-EBA6CC20F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2236" y="566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4010025" y="2814767"/>
            <a:ext cx="7988813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9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wimming</a:t>
            </a:r>
            <a:r>
              <a:rPr kumimoji="0" lang="en-US" sz="9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8028E-A627-40A3-AFDA-6039F754B7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2" y="95250"/>
            <a:ext cx="4093088" cy="5653737"/>
          </a:xfrm>
          <a:prstGeom prst="rect">
            <a:avLst/>
          </a:prstGeom>
        </p:spPr>
      </p:pic>
      <p:pic>
        <p:nvPicPr>
          <p:cNvPr id="6" name="SWIM">
            <a:hlinkClick r:id="" action="ppaction://media"/>
            <a:extLst>
              <a:ext uri="{FF2B5EF4-FFF2-40B4-BE49-F238E27FC236}">
                <a16:creationId xmlns:a16="http://schemas.microsoft.com/office/drawing/2014/main" id="{D7E097DB-FC2C-4A76-9C03-9BDD0AADC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23672" y="1109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6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104</Words>
  <Application>Microsoft Office PowerPoint</Application>
  <PresentationFormat>Widescreen</PresentationFormat>
  <Paragraphs>46</Paragraphs>
  <Slides>25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.VnCommercial Script</vt:lpstr>
      <vt:lpstr>Algerian</vt:lpstr>
      <vt:lpstr>Arial</vt:lpstr>
      <vt:lpstr>Calibri</vt:lpstr>
      <vt:lpstr>Calibri Light</vt:lpstr>
      <vt:lpstr>Colonna MT</vt:lpstr>
      <vt:lpstr>Cooper Std Black</vt:lpstr>
      <vt:lpstr>Open Sans Extrabold</vt:lpstr>
      <vt:lpstr>OpenSans</vt:lpstr>
      <vt:lpstr>Script MT Bold</vt:lpstr>
      <vt:lpstr>Times New Roman</vt:lpstr>
      <vt:lpstr>Office Theme</vt:lpstr>
      <vt:lpstr>Тема Office</vt:lpstr>
      <vt:lpstr>3_Office Theme</vt:lpstr>
      <vt:lpstr>1_Tema de Office</vt:lpstr>
      <vt:lpstr>3_Default Design</vt:lpstr>
      <vt:lpstr>PowerPoint Presentation</vt:lpstr>
      <vt:lpstr>PowerPoint Presentation</vt:lpstr>
      <vt:lpstr>Listen and point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Tasks: Watch the video and answer these questions </vt:lpstr>
      <vt:lpstr>PowerPoint Presentation</vt:lpstr>
      <vt:lpstr>Pair work: answer these questions </vt:lpstr>
      <vt:lpstr>GROUPWORK: Role play</vt:lpstr>
      <vt:lpstr>PowerPoint Presentation</vt:lpstr>
      <vt:lpstr>PowerPoint Presentation</vt:lpstr>
      <vt:lpstr>PowerPoint Presentation</vt:lpstr>
      <vt:lpstr>READ AND CIRCLE</vt:lpstr>
      <vt:lpstr> WRITE.  on / in / at.</vt:lpstr>
      <vt:lpstr>PowerPoint Presentation</vt:lpstr>
      <vt:lpstr> choose a boy or a girl. Look and say.  </vt:lpstr>
      <vt:lpstr>PowerPoint Presentation</vt:lpstr>
      <vt:lpstr>Workbook time!!!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Admin</cp:lastModifiedBy>
  <cp:revision>23</cp:revision>
  <dcterms:created xsi:type="dcterms:W3CDTF">2020-10-31T07:26:55Z</dcterms:created>
  <dcterms:modified xsi:type="dcterms:W3CDTF">2022-01-19T06:19:24Z</dcterms:modified>
</cp:coreProperties>
</file>